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4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357A-3DC1-0E78-DA2B-D7BDD4AA1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A6CA2-568D-44E2-DEDE-2D76D511E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01150-6FBB-C462-4118-E0E8BAD8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5A63-7539-500A-24E2-403EDD93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EA0AC-7B57-1A58-B6D7-8211E520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75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39C0-B91E-5E86-471A-AD294EEA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239A8-51B6-88A3-F4B3-0613EA10C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E4093-B77C-7D7B-2174-DDE50C37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7040A-7F82-4B4D-ADBA-9AA8F8CE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4CE2-7E61-4FB4-1689-B9AAB41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16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FDC25-0FB1-C627-7784-0869F02A0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612D8-3418-9995-8627-D8F01E8B4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247E-18A7-DB9E-ADD8-10E0DCFC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B4AF9-E411-29D3-800B-479137C9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A93A1-3166-9D38-C509-FED50C62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62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2F99-81A7-85DD-B3B0-575548D9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3AB9-31F9-589B-0BDD-2A1C9999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8AD5F-515F-8D54-CE24-D8F48A35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5934-6630-93B4-B6BC-D4F138C0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27205-A52E-727D-756E-3BDF787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4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53A64-A83A-45DB-490C-34443CEA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80B1-EA55-FA45-ADF0-98CE66AD8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1ED6E-AF2D-7024-8B8B-B9C2039C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A3A28-0745-9B24-9484-DCDCF94D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FA29-0B9C-CA14-73F1-037E4451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85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0F67-18E2-351E-850B-8E86A002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7BC7D-2584-B2C6-B549-B19D37807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FD523-63BC-99BF-BABA-32919729A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88994-EAD1-E513-21D7-59027F67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E0C74-0AC7-CB53-B38E-8A323F3D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22046-9438-BA8C-007B-40640665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01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399B-76A4-943D-91DB-E7AD6151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7ED49-A43B-CE4A-64B6-D621AF45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A7F86-00B3-43FD-EFE0-2BE48953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199B4-2FF6-06CB-B3CC-4CAC1D7D5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BC096-B0D5-FFFA-173A-FC563BF11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68051-6B46-AFA2-A3FE-DF3BC93E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293CF-8296-05A0-E757-C7AB73C1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BE10C8-DE99-C2E7-01CF-E75259D8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7EE2-E566-F767-5737-65FC5191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DC067-8FCE-77F0-94BC-F8D23D07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51FCB-FDA8-952B-A1D6-465B04B4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F2618-D41A-0CA8-B950-7D2E27D4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74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8F971-824B-2C69-5FD9-E517CB3E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881EB-1698-F0A3-72F8-F673522D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1F78-C5CA-66AA-F4C7-75BBE82B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82D3-B6E2-6DC3-0F9B-9E8F113A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32B7-2492-3C94-C559-4B4671FE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6CDCE-7E6C-88CF-100B-8E527578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0BD4D-CC42-7898-200B-35B90484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C9BF0-4DA2-BD00-EEEF-31D411DD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12DA6-2D3F-ABD7-4D19-99D1E97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77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8F5C-1085-902B-B211-6C048128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B2590-91BA-B40D-4F02-EAEF39EF2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41ED4-1768-F553-39C9-D8392126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B0658-B388-9B90-25A1-52EB98B9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ED3DF-16E2-E0F2-BACE-A9378FD4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6D061-CA0C-1BA0-6DB0-92819494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6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4951F-9305-E6E0-C986-A9ED7667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6EFF-907A-B272-C9C6-2015BB81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42250-63A6-A4CB-15D4-6EF24DEA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9845E-AEDB-4449-A133-D16E92F3AA87}" type="datetimeFigureOut">
              <a:rPr lang="en-CA" smtClean="0"/>
              <a:t>2024-11-24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03ABF-3984-EBC9-D8C1-590844209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9ED9-12AA-40FA-30B4-4F671CEC9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4ACF5-90AA-4943-8EC6-4DB7B112FA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07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AC76315-55E6-9A99-B30F-DF981E47F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911786"/>
              </p:ext>
            </p:extLst>
          </p:nvPr>
        </p:nvGraphicFramePr>
        <p:xfrm>
          <a:off x="3453053" y="37298"/>
          <a:ext cx="5285894" cy="682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124598" imgH="11773579" progId="Photoshop.Image.11">
                  <p:embed/>
                </p:oleObj>
              </mc:Choice>
              <mc:Fallback>
                <p:oleObj name="Image" r:id="rId2" imgW="9124598" imgH="11773579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3053" y="37298"/>
                        <a:ext cx="5285894" cy="6820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30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864C8-7E87-4810-AF82-4629688D3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952" y="0"/>
            <a:ext cx="528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825FD-3BE6-3FCD-3790-5FFC66B6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92" y="0"/>
            <a:ext cx="5317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7FBCA-C784-8AB3-30F2-FF968C65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0"/>
            <a:ext cx="539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5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0AA7C-B924-EFD5-4228-2AA3746C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239" y="0"/>
            <a:ext cx="525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3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BC2F0-D498-A1CC-4214-FF6F19CD2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89" y="0"/>
            <a:ext cx="5345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5E5C1-2A7D-9B7D-1E6F-9C83ACF7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579" y="0"/>
            <a:ext cx="5334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2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Bériault</dc:creator>
  <cp:lastModifiedBy>Robert Bériault</cp:lastModifiedBy>
  <cp:revision>1</cp:revision>
  <dcterms:created xsi:type="dcterms:W3CDTF">2024-11-24T13:37:21Z</dcterms:created>
  <dcterms:modified xsi:type="dcterms:W3CDTF">2024-11-24T14:10:16Z</dcterms:modified>
</cp:coreProperties>
</file>